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6" r:id="rId3"/>
    <p:sldId id="267" r:id="rId4"/>
    <p:sldId id="257" r:id="rId5"/>
    <p:sldId id="258" r:id="rId6"/>
    <p:sldId id="262" r:id="rId7"/>
    <p:sldId id="263" r:id="rId8"/>
    <p:sldId id="264" r:id="rId9"/>
    <p:sldId id="259" r:id="rId10"/>
    <p:sldId id="260" r:id="rId11"/>
    <p:sldId id="265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61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796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314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030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267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905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989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16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86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39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10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91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56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11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3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13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EDBF710-E32F-4715-9E69-2E4FF36879DA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C07CF3B-3CED-4E12-A05F-087CF5FCF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274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BC6BC83-188E-4D4C-8794-09569A87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Freudenberg - Staufen">
            <a:extLst>
              <a:ext uri="{FF2B5EF4-FFF2-40B4-BE49-F238E27FC236}">
                <a16:creationId xmlns:a16="http://schemas.microsoft.com/office/drawing/2014/main" id="{0054676A-B4F0-436F-921E-D31B46E0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33" y="211667"/>
            <a:ext cx="5681133" cy="150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tec SJC">
            <a:extLst>
              <a:ext uri="{FF2B5EF4-FFF2-40B4-BE49-F238E27FC236}">
                <a16:creationId xmlns:a16="http://schemas.microsoft.com/office/drawing/2014/main" id="{34A3E28A-028B-4E71-8D0C-9FDFFF9F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9" y="343104"/>
            <a:ext cx="3056467" cy="1239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3CECD2F-67C6-42BC-BB17-2698D05FBFEA}"/>
              </a:ext>
            </a:extLst>
          </p:cNvPr>
          <p:cNvSpPr txBox="1"/>
          <p:nvPr/>
        </p:nvSpPr>
        <p:spPr>
          <a:xfrm>
            <a:off x="2794000" y="1934037"/>
            <a:ext cx="660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i="1" u="sng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Sprint 1</a:t>
            </a:r>
          </a:p>
          <a:p>
            <a:pPr algn="ctr"/>
            <a:r>
              <a:rPr lang="pt-BR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Otimização de corte</a:t>
            </a:r>
          </a:p>
        </p:txBody>
      </p:sp>
    </p:spTree>
    <p:extLst>
      <p:ext uri="{BB962C8B-B14F-4D97-AF65-F5344CB8AC3E}">
        <p14:creationId xmlns:p14="http://schemas.microsoft.com/office/powerpoint/2010/main" val="410732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38ACD16-BBBD-4667-B950-AB7225FF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739CF2-BDAC-4C13-B417-0811EBC7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198"/>
            <a:ext cx="8534400" cy="1507067"/>
          </a:xfrm>
        </p:spPr>
        <p:txBody>
          <a:bodyPr/>
          <a:lstStyle/>
          <a:p>
            <a:pPr algn="ctr"/>
            <a:r>
              <a:rPr lang="pt-BR" i="1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CRITÉRIOS DE AVALIAÇÃO PARA ESCOLHA DE SOFTWARE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7FFF82-E9DC-41D1-B945-9BC0A6D1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10" y="1784733"/>
            <a:ext cx="7554379" cy="20862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47A750-5F95-4D7D-855F-33391BBB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2" b="3116"/>
          <a:stretch/>
        </p:blipFill>
        <p:spPr>
          <a:xfrm>
            <a:off x="3441381" y="4347543"/>
            <a:ext cx="5245419" cy="15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BEB000-EF8C-44E2-8159-E194B0B4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AB65A0-B698-4FA2-BDC9-A6F07419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06" y="4529665"/>
            <a:ext cx="9653588" cy="1507067"/>
          </a:xfrm>
        </p:spPr>
        <p:txBody>
          <a:bodyPr>
            <a:normAutofit/>
          </a:bodyPr>
          <a:lstStyle/>
          <a:p>
            <a:pPr algn="ctr"/>
            <a:r>
              <a:rPr lang="pt-BR" sz="1800" dirty="0"/>
              <a:t>https://www.youtube.com/watch?v=Qgil1nb9sr0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8CD70F-5073-4304-828D-70F8AEA8BDCA}"/>
              </a:ext>
            </a:extLst>
          </p:cNvPr>
          <p:cNvSpPr txBox="1"/>
          <p:nvPr/>
        </p:nvSpPr>
        <p:spPr>
          <a:xfrm>
            <a:off x="3043767" y="4412734"/>
            <a:ext cx="610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https://www.youtube.com/watch?v=Qgil1nb9sr0</a:t>
            </a:r>
          </a:p>
        </p:txBody>
      </p:sp>
      <p:pic>
        <p:nvPicPr>
          <p:cNvPr id="6" name="Picture 2" descr="Cutlist Optimizer &amp; Calculator For PC/Windows - MaxCut Software">
            <a:extLst>
              <a:ext uri="{FF2B5EF4-FFF2-40B4-BE49-F238E27FC236}">
                <a16:creationId xmlns:a16="http://schemas.microsoft.com/office/drawing/2014/main" id="{F7FF1EC4-9F13-4D3D-8AB1-6DCB905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05" y="2336776"/>
            <a:ext cx="6795990" cy="164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619052A-A6CF-78EB-3D28-583323630D2B}"/>
              </a:ext>
            </a:extLst>
          </p:cNvPr>
          <p:cNvSpPr/>
          <p:nvPr/>
        </p:nvSpPr>
        <p:spPr>
          <a:xfrm>
            <a:off x="3564835" y="198892"/>
            <a:ext cx="5234608" cy="13166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pt-BR" sz="44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Software escolhido</a:t>
            </a:r>
            <a:r>
              <a:rPr lang="pt-BR" sz="36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93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5AC54A-36C6-407B-B0DD-8269E652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801288D-8AA8-4C86-9AD7-A85FD6FD2D42}"/>
              </a:ext>
            </a:extLst>
          </p:cNvPr>
          <p:cNvSpPr/>
          <p:nvPr/>
        </p:nvSpPr>
        <p:spPr>
          <a:xfrm>
            <a:off x="0" y="6271371"/>
            <a:ext cx="5301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https://www.youtube.com/watch?v=Qgil1nb9sr0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469246-B3A9-9B9F-691E-21A58B62744B}"/>
              </a:ext>
            </a:extLst>
          </p:cNvPr>
          <p:cNvSpPr/>
          <p:nvPr/>
        </p:nvSpPr>
        <p:spPr>
          <a:xfrm>
            <a:off x="1401810" y="23541"/>
            <a:ext cx="3899640" cy="6463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</a:pPr>
            <a:r>
              <a:rPr lang="pt-BR" sz="36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Prévia do software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BFD5E2-E2F7-6985-6A21-4D9B0C879234}"/>
              </a:ext>
            </a:extLst>
          </p:cNvPr>
          <p:cNvSpPr/>
          <p:nvPr/>
        </p:nvSpPr>
        <p:spPr>
          <a:xfrm>
            <a:off x="5301450" y="6271371"/>
            <a:ext cx="6728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http://marceneirosebricoleiros.com.br/viewtopic.php?t=9057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90C7956-95D1-2D48-0D6B-76FE7465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5582" r="-761" b="13570"/>
          <a:stretch/>
        </p:blipFill>
        <p:spPr>
          <a:xfrm>
            <a:off x="6597291" y="3568279"/>
            <a:ext cx="5506270" cy="2483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04E83C-9747-10B0-6B92-AACDC560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62" b="29592"/>
          <a:stretch/>
        </p:blipFill>
        <p:spPr>
          <a:xfrm>
            <a:off x="138662" y="932536"/>
            <a:ext cx="6458629" cy="2332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5E31673-E76A-6D51-E88D-7D128AE130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00" t="7734" r="33478" b="22738"/>
          <a:stretch/>
        </p:blipFill>
        <p:spPr>
          <a:xfrm>
            <a:off x="6922827" y="348545"/>
            <a:ext cx="3899640" cy="2958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90F1FC7-3DE1-7D34-BAED-FEA29890B6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97" t="6009" b="27237"/>
          <a:stretch/>
        </p:blipFill>
        <p:spPr>
          <a:xfrm>
            <a:off x="184588" y="3498315"/>
            <a:ext cx="6228115" cy="2332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59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8FBC7-1E09-7EF2-4231-B764E0A7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5EB45-C4BF-8BC5-8BED-BC616ED0C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241F89-387D-2DD9-D2D6-DA5C6616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A30DF89-E312-E3DC-100A-3E3CEA5211DD}"/>
              </a:ext>
            </a:extLst>
          </p:cNvPr>
          <p:cNvSpPr/>
          <p:nvPr/>
        </p:nvSpPr>
        <p:spPr>
          <a:xfrm>
            <a:off x="3564835" y="198892"/>
            <a:ext cx="5234608" cy="13166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pt-BR" sz="44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Dúvidas ?</a:t>
            </a:r>
            <a:endParaRPr lang="pt-BR" sz="3600" i="1" cap="all" dirty="0">
              <a:ln w="3175" cmpd="sng">
                <a:noFill/>
              </a:ln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  <a:ea typeface="+mj-ea"/>
              <a:cs typeface="+mj-cs"/>
            </a:endParaRP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FF2E00E0-78F8-E6C5-603E-AD20D4F4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65" y="1701773"/>
            <a:ext cx="3829878" cy="38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0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A3B6E-B441-4024-8E34-E0C295D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0DECCE-F96F-4E97-B311-B2F49E02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002703-A587-4A3D-861A-EE999F73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5846A2-0723-427E-A0F1-3B51B07DE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7" t="21175" r="34571" b="22354"/>
          <a:stretch/>
        </p:blipFill>
        <p:spPr>
          <a:xfrm>
            <a:off x="1482390" y="860127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3E3503-B380-4ED8-97E1-BD8152E0B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2" t="21333" r="45653" b="16078"/>
          <a:stretch/>
        </p:blipFill>
        <p:spPr>
          <a:xfrm>
            <a:off x="3872322" y="860127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CB32C7-9FC5-4620-BA1A-417F05E5F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92" t="18353" r="35262" b="37284"/>
          <a:stretch/>
        </p:blipFill>
        <p:spPr>
          <a:xfrm>
            <a:off x="2774664" y="4264543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6E65D7-4F25-44D1-91AE-9C98ECBB70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98" t="23059" r="38791" b="27284"/>
          <a:stretch/>
        </p:blipFill>
        <p:spPr>
          <a:xfrm>
            <a:off x="7706870" y="4301067"/>
            <a:ext cx="1710465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4C9B2B-F7EE-45F8-B85B-4C772557F2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57" t="23530" r="39084" b="37284"/>
          <a:stretch/>
        </p:blipFill>
        <p:spPr>
          <a:xfrm>
            <a:off x="8994840" y="860127"/>
            <a:ext cx="1710466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555F3C-FD32-45A0-8501-E2FE3FF34A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88" t="24941" r="33986" b="27284"/>
          <a:stretch/>
        </p:blipFill>
        <p:spPr>
          <a:xfrm>
            <a:off x="6486025" y="860127"/>
            <a:ext cx="1829349" cy="20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611E22-30A4-454C-B3CA-62715CEA92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758" t="19921" r="34870" b="39930"/>
          <a:stretch/>
        </p:blipFill>
        <p:spPr>
          <a:xfrm>
            <a:off x="5173340" y="4301067"/>
            <a:ext cx="1845320" cy="2016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5ECA3C-720F-4AB4-AD66-EFB9AAF4A266}"/>
              </a:ext>
            </a:extLst>
          </p:cNvPr>
          <p:cNvSpPr txBox="1"/>
          <p:nvPr/>
        </p:nvSpPr>
        <p:spPr>
          <a:xfrm>
            <a:off x="2505435" y="6396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996B9BE-41DE-4811-812E-EA6F96DB50A6}"/>
              </a:ext>
            </a:extLst>
          </p:cNvPr>
          <p:cNvSpPr txBox="1"/>
          <p:nvPr/>
        </p:nvSpPr>
        <p:spPr>
          <a:xfrm>
            <a:off x="3629897" y="2992433"/>
            <a:ext cx="21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MASTER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FD2878-0ABF-4180-855A-721509DFB1AF}"/>
              </a:ext>
            </a:extLst>
          </p:cNvPr>
          <p:cNvSpPr txBox="1"/>
          <p:nvPr/>
        </p:nvSpPr>
        <p:spPr>
          <a:xfrm>
            <a:off x="1245721" y="2988088"/>
            <a:ext cx="21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MASTER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03EE10-0D12-4465-8C66-7AC2E7D50649}"/>
              </a:ext>
            </a:extLst>
          </p:cNvPr>
          <p:cNvSpPr txBox="1"/>
          <p:nvPr/>
        </p:nvSpPr>
        <p:spPr>
          <a:xfrm>
            <a:off x="8758171" y="2986562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D000AB-60BD-48AA-9166-B20438363AFF}"/>
              </a:ext>
            </a:extLst>
          </p:cNvPr>
          <p:cNvSpPr txBox="1"/>
          <p:nvPr/>
        </p:nvSpPr>
        <p:spPr>
          <a:xfrm>
            <a:off x="6461197" y="3138962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DD967E-116B-4FA9-851C-C967F5582750}"/>
              </a:ext>
            </a:extLst>
          </p:cNvPr>
          <p:cNvSpPr txBox="1"/>
          <p:nvPr/>
        </p:nvSpPr>
        <p:spPr>
          <a:xfrm>
            <a:off x="5004098" y="6396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5AA7DE-2EE9-4259-8BE1-6019CAC07666}"/>
              </a:ext>
            </a:extLst>
          </p:cNvPr>
          <p:cNvSpPr txBox="1"/>
          <p:nvPr/>
        </p:nvSpPr>
        <p:spPr>
          <a:xfrm>
            <a:off x="7470200" y="6396335"/>
            <a:ext cx="218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u="sng" dirty="0">
                <a:solidFill>
                  <a:schemeClr val="tx2">
                    <a:lumMod val="25000"/>
                  </a:schemeClr>
                </a:solidFill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b="1" i="1" u="sng" dirty="0">
              <a:solidFill>
                <a:schemeClr val="tx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B4E83-7165-4ADB-8DD4-9655B73E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6E525B-B9C1-4D5C-B321-24226106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DF41A8-F3FC-4C55-8DB3-A34F0ADA3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03F9D-6E03-44AB-867B-E908E4E49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7" t="28726" r="21915" b="27482"/>
          <a:stretch/>
        </p:blipFill>
        <p:spPr>
          <a:xfrm>
            <a:off x="794284" y="1625599"/>
            <a:ext cx="10603432" cy="361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93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F343BC3-6418-47E4-9577-A3091FFB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3C6F55B-5A1F-4826-B7C3-98B0311B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1140367"/>
            <a:ext cx="4195191" cy="5522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FD508F0-B61F-4B22-9FB6-2707E1875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85" y="1140367"/>
            <a:ext cx="4636948" cy="17250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A078D-8B12-4188-8B0E-471969327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585" y="3901817"/>
            <a:ext cx="4636948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2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5CE7B2C-F1AE-4111-BE67-F6BF90EA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Cutlist Optimizer &amp; Calculator For PC/Windows - MaxCut Software">
            <a:extLst>
              <a:ext uri="{FF2B5EF4-FFF2-40B4-BE49-F238E27FC236}">
                <a16:creationId xmlns:a16="http://schemas.microsoft.com/office/drawing/2014/main" id="{B5B4DC75-3D20-4E08-8A15-DE6EE9AF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06" y="1645980"/>
            <a:ext cx="3257982" cy="787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ftware Aspire na Rizon">
            <a:extLst>
              <a:ext uri="{FF2B5EF4-FFF2-40B4-BE49-F238E27FC236}">
                <a16:creationId xmlns:a16="http://schemas.microsoft.com/office/drawing/2014/main" id="{B84B62F6-4339-4E8E-969F-428CC693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1" y="3110882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D &amp; 3D Digital Pattern Making Software - ExactFlat">
            <a:extLst>
              <a:ext uri="{FF2B5EF4-FFF2-40B4-BE49-F238E27FC236}">
                <a16:creationId xmlns:a16="http://schemas.microsoft.com/office/drawing/2014/main" id="{2EA8BE19-7DC3-4ECE-B2EC-98BCE7EE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2" y="4984441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A0EC647-DA9E-2A14-EEB1-82835E8E1B1C}"/>
              </a:ext>
            </a:extLst>
          </p:cNvPr>
          <p:cNvSpPr/>
          <p:nvPr/>
        </p:nvSpPr>
        <p:spPr>
          <a:xfrm>
            <a:off x="1441566" y="98134"/>
            <a:ext cx="5131512" cy="6463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pt-BR" sz="3600" i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+mj-cs"/>
              </a:rPr>
              <a:t>Softwares de plano de corte</a:t>
            </a:r>
          </a:p>
        </p:txBody>
      </p:sp>
    </p:spTree>
    <p:extLst>
      <p:ext uri="{BB962C8B-B14F-4D97-AF65-F5344CB8AC3E}">
        <p14:creationId xmlns:p14="http://schemas.microsoft.com/office/powerpoint/2010/main" val="55236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5EB95E9-1B71-4ABF-AB5F-9975AB63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Cutlist Optimizer &amp; Calculator For PC/Windows - MaxCut Software">
            <a:extLst>
              <a:ext uri="{FF2B5EF4-FFF2-40B4-BE49-F238E27FC236}">
                <a16:creationId xmlns:a16="http://schemas.microsoft.com/office/drawing/2014/main" id="{3C333590-361A-4422-A22E-1A0E083D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08" y="492086"/>
            <a:ext cx="3257982" cy="787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EEBE8D-AFFD-4999-9891-ECDC5A424728}"/>
              </a:ext>
            </a:extLst>
          </p:cNvPr>
          <p:cNvSpPr txBox="1"/>
          <p:nvPr/>
        </p:nvSpPr>
        <p:spPr>
          <a:xfrm>
            <a:off x="1227666" y="2579844"/>
            <a:ext cx="3691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Gratuito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Fácil instalação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Fácil utilização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Cadastramento de clientes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Otimiza o corte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Desperdício programado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C49F53-B7F2-4160-967A-581BA8A138C0}"/>
              </a:ext>
            </a:extLst>
          </p:cNvPr>
          <p:cNvSpPr txBox="1"/>
          <p:nvPr/>
        </p:nvSpPr>
        <p:spPr>
          <a:xfrm>
            <a:off x="7724990" y="2579844"/>
            <a:ext cx="3174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Feito para marcenaria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Adaptar o programa para o material a ser utilizado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0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9F946FB-3E1C-4334-BC6A-02BD0E56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Software Aspire na Rizon">
            <a:extLst>
              <a:ext uri="{FF2B5EF4-FFF2-40B4-BE49-F238E27FC236}">
                <a16:creationId xmlns:a16="http://schemas.microsoft.com/office/drawing/2014/main" id="{06EF392D-A00C-4654-A0D6-C3F11CBA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3" y="595588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84B921-DC68-4DDA-81B0-FC81F591287C}"/>
              </a:ext>
            </a:extLst>
          </p:cNvPr>
          <p:cNvSpPr txBox="1"/>
          <p:nvPr/>
        </p:nvSpPr>
        <p:spPr>
          <a:xfrm>
            <a:off x="1425103" y="3056305"/>
            <a:ext cx="556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Interface intuitiva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Design 3D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Fabricação CNC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Recursos de fabricação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Compatibilidade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063A98-B604-43C6-8BBB-8A4AAE175392}"/>
              </a:ext>
            </a:extLst>
          </p:cNvPr>
          <p:cNvSpPr/>
          <p:nvPr/>
        </p:nvSpPr>
        <p:spPr>
          <a:xfrm>
            <a:off x="7667640" y="3056306"/>
            <a:ext cx="2913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Versões gratuitas e de testes são limitadas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Pode exigir um hardware mais robusto, sendo uma limitação para alguns usuários e empresas</a:t>
            </a:r>
          </a:p>
        </p:txBody>
      </p:sp>
    </p:spTree>
    <p:extLst>
      <p:ext uri="{BB962C8B-B14F-4D97-AF65-F5344CB8AC3E}">
        <p14:creationId xmlns:p14="http://schemas.microsoft.com/office/powerpoint/2010/main" val="12718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390CCC-3549-478A-9C4C-98065E6B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2D &amp; 3D Digital Pattern Making Software - ExactFlat">
            <a:extLst>
              <a:ext uri="{FF2B5EF4-FFF2-40B4-BE49-F238E27FC236}">
                <a16:creationId xmlns:a16="http://schemas.microsoft.com/office/drawing/2014/main" id="{75A4CF96-98AB-4A55-A4EA-3660C7DB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23" y="583651"/>
            <a:ext cx="3451753" cy="1380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DE40A8-992C-44DE-BCE6-DC308D2038E0}"/>
              </a:ext>
            </a:extLst>
          </p:cNvPr>
          <p:cNvSpPr txBox="1"/>
          <p:nvPr/>
        </p:nvSpPr>
        <p:spPr>
          <a:xfrm>
            <a:off x="1686349" y="3042654"/>
            <a:ext cx="360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Aumento de precisão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Redução do tempo de desenvolvimento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Qualidade nos moldes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Redução de desperdício dos cortes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Versatilidade dos materiais a serem projetados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26249F-5FDF-4C60-A00C-B7A08CD4DFED}"/>
              </a:ext>
            </a:extLst>
          </p:cNvPr>
          <p:cNvSpPr txBox="1"/>
          <p:nvPr/>
        </p:nvSpPr>
        <p:spPr>
          <a:xfrm>
            <a:off x="7821876" y="3042654"/>
            <a:ext cx="478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DESVANTAGENS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Alto custo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4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064A89A-BEED-4F0E-8F71-1D7C0D35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F574FA-B6DF-42F9-93CC-2C31AAFA1743}"/>
              </a:ext>
            </a:extLst>
          </p:cNvPr>
          <p:cNvSpPr txBox="1"/>
          <p:nvPr/>
        </p:nvSpPr>
        <p:spPr>
          <a:xfrm>
            <a:off x="2497665" y="1430461"/>
            <a:ext cx="7196668" cy="521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metodologia KT, ou </a:t>
            </a:r>
            <a:r>
              <a:rPr lang="pt-BR" sz="11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Kepner-Tregoe</a:t>
            </a: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é uma abordagem de resolução de problemas e tomada de decisões que visa ajudar equipes e indivíduos a analisar situações complexas de forma estruturada. Desenvolvida por Charles </a:t>
            </a:r>
            <a:r>
              <a:rPr lang="pt-BR" sz="11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Kepner</a:t>
            </a: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Benjamin </a:t>
            </a:r>
            <a:r>
              <a:rPr lang="pt-BR" sz="11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Tregoe</a:t>
            </a: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nos anos 1960, ela é amplamente utilizada em ambientes empresariais e de gestão.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 i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Principais Elementos da Metodologia KT:</a:t>
            </a:r>
            <a:endParaRPr lang="pt-BR" sz="1100" i="1" u="sng" dirty="0">
              <a:solidFill>
                <a:schemeClr val="bg1">
                  <a:lumMod val="95000"/>
                  <a:lumOff val="5000"/>
                </a:schemeClr>
              </a:solidFill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Definição do Problema: Identificar e definir claramente o problema, considerando o que está acontecendo, onde e quando.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de Causas: Investigar as causas raízes do problema por meio de uma análise sistemática, usando ferramentas como o diagrama de causa e efeito.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Desenvolvimento de Soluções: Gerar e avaliar alternativas de solução, considerando os prós e contras de cada uma.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Tomada de Decisão: Escolher a melhor solução com base em critérios predefinidos, garantindo que a decisão esteja alinhada com os objetivos da organização.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Planejamento da Implementação: Elaborar um plano de ação para implementar a solução escolhida, incluindo etapas, prazos e responsabilidades.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Avaliação dos Resultados: Após a implementação, avaliar os resultados e a eficácia da solução para garantir que o problema foi resolvido.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 i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Benefícios da Metodologia KT:</a:t>
            </a:r>
            <a:endParaRPr lang="pt-BR" sz="1100" i="1" u="sng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Clareza: Ajuda a estruturar o pensamento, tornando a análise mais clara.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Colaboração: Facilita a comunicação e o trabalho em equipe.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Redução de Riscos: A análise detalhada ajuda a minimizar os riscos associados à tomada de decisões.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Eficiência: Torna o processo de resolução de problemas mais rápido e eficaz.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metodologia KT é valiosa em diversos contextos, como gerenciamento de projetos, melhoria contínua e gestão de crises.</a:t>
            </a:r>
            <a:endParaRPr lang="pt-BR" sz="110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1E5492-F335-40B2-B6A7-1012DEB159A6}"/>
              </a:ext>
            </a:extLst>
          </p:cNvPr>
          <p:cNvSpPr txBox="1"/>
          <p:nvPr/>
        </p:nvSpPr>
        <p:spPr>
          <a:xfrm>
            <a:off x="3581399" y="265529"/>
            <a:ext cx="502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METODOLOGIA KT</a:t>
            </a:r>
          </a:p>
          <a:p>
            <a:endParaRPr lang="pt-BR" sz="4800" dirty="0"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4100" name="Picture 4" descr="Kepner-Tregoe Announces New Innovation Department | Business Wire">
            <a:extLst>
              <a:ext uri="{FF2B5EF4-FFF2-40B4-BE49-F238E27FC236}">
                <a16:creationId xmlns:a16="http://schemas.microsoft.com/office/drawing/2014/main" id="{1D6FF2EF-BF32-4089-8B43-35CD79EF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85786"/>
            <a:ext cx="2235200" cy="111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2242111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464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Century Gothic</vt:lpstr>
      <vt:lpstr>Impact</vt:lpstr>
      <vt:lpstr>Symbol</vt:lpstr>
      <vt:lpstr>Wingdings</vt:lpstr>
      <vt:lpstr>Wingdings 3</vt:lpstr>
      <vt:lpstr>Fatia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CRITÉRIOS DE AVALIAÇÃO PARA ESCOLHA DE SOFTWARE</vt:lpstr>
      <vt:lpstr>https://www.youtube.com/watch?v=Qgil1nb9sr0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USER</cp:lastModifiedBy>
  <cp:revision>7</cp:revision>
  <dcterms:created xsi:type="dcterms:W3CDTF">2024-09-23T22:49:14Z</dcterms:created>
  <dcterms:modified xsi:type="dcterms:W3CDTF">2024-09-27T15:59:35Z</dcterms:modified>
</cp:coreProperties>
</file>